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71" r:id="rId2"/>
    <p:sldId id="901" r:id="rId3"/>
    <p:sldId id="899" r:id="rId4"/>
    <p:sldId id="893" r:id="rId5"/>
    <p:sldId id="900" r:id="rId6"/>
    <p:sldId id="897" r:id="rId7"/>
    <p:sldId id="896" r:id="rId8"/>
    <p:sldId id="898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Castro" initials="HC" lastIdx="1" clrIdx="0">
    <p:extLst>
      <p:ext uri="{19B8F6BF-5375-455C-9EA6-DF929625EA0E}">
        <p15:presenceInfo xmlns:p15="http://schemas.microsoft.com/office/powerpoint/2012/main" userId="S-1-5-21-515967899-1214440339-682003330-204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00"/>
    <a:srgbClr val="4F81BD"/>
    <a:srgbClr val="181718"/>
    <a:srgbClr val="FAD714"/>
    <a:srgbClr val="FEDE0F"/>
    <a:srgbClr val="951F19"/>
    <a:srgbClr val="5C9BF1"/>
    <a:srgbClr val="FF0000"/>
    <a:srgbClr val="FFCC0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5250" autoAdjust="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6BF49-8F4D-41A2-B426-0F9F5ED6047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9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0" y="2286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91000" y="2286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0" y="45720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0" y="8686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AC21923A-2A02-4D1F-AF6F-8A3FECDF2B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27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47638" indent="-14763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85750" indent="-13652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23863" indent="-13652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42925" indent="-11747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661988" indent="-11747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967" y="3076577"/>
            <a:ext cx="7080251" cy="588963"/>
          </a:xfrm>
        </p:spPr>
        <p:txBody>
          <a:bodyPr/>
          <a:lstStyle>
            <a:lvl1pPr>
              <a:lnSpc>
                <a:spcPct val="50000"/>
              </a:lnSpc>
              <a:spcBef>
                <a:spcPct val="60000"/>
              </a:spcBef>
              <a:defRPr sz="1723">
                <a:solidFill>
                  <a:srgbClr val="047044"/>
                </a:solidFill>
                <a:latin typeface="+mj-lt"/>
              </a:defRPr>
            </a:lvl1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541867" y="1793875"/>
            <a:ext cx="10363200" cy="1143000"/>
          </a:xfrm>
        </p:spPr>
        <p:txBody>
          <a:bodyPr/>
          <a:lstStyle>
            <a:lvl1pPr>
              <a:defRPr sz="5662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6" name="Picture 3" descr="D:\### DIVER\### CA\Logos\LogoBota9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87" y="173751"/>
            <a:ext cx="1428750" cy="1238250"/>
          </a:xfrm>
          <a:prstGeom prst="rect">
            <a:avLst/>
          </a:prstGeom>
          <a:noFill/>
        </p:spPr>
      </p:pic>
      <p:sp>
        <p:nvSpPr>
          <p:cNvPr id="18" name="AutoShape 3"/>
          <p:cNvSpPr>
            <a:spLocks noChangeAspect="1" noChangeArrowheads="1" noTextEdit="1"/>
          </p:cNvSpPr>
          <p:nvPr/>
        </p:nvSpPr>
        <p:spPr bwMode="auto">
          <a:xfrm>
            <a:off x="-1635" y="3622223"/>
            <a:ext cx="12178074" cy="25092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231"/>
              </a:spcAft>
            </a:pPr>
            <a:r>
              <a:rPr lang="pt-BR" sz="1354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pt-BR" sz="1354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-1636" y="3618946"/>
            <a:ext cx="12197590" cy="1732367"/>
          </a:xfrm>
          <a:custGeom>
            <a:avLst/>
            <a:gdLst>
              <a:gd name="T0" fmla="*/ 2480 w 9632"/>
              <a:gd name="T1" fmla="*/ 0 h 1762"/>
              <a:gd name="T2" fmla="*/ 2480 w 9632"/>
              <a:gd name="T3" fmla="*/ 0 h 1762"/>
              <a:gd name="T4" fmla="*/ 0 w 9632"/>
              <a:gd name="T5" fmla="*/ 245 h 1762"/>
              <a:gd name="T6" fmla="*/ 0 w 9632"/>
              <a:gd name="T7" fmla="*/ 1561 h 1762"/>
              <a:gd name="T8" fmla="*/ 2738 w 9632"/>
              <a:gd name="T9" fmla="*/ 1139 h 1762"/>
              <a:gd name="T10" fmla="*/ 2828 w 9632"/>
              <a:gd name="T11" fmla="*/ 1138 h 1762"/>
              <a:gd name="T12" fmla="*/ 7412 w 9632"/>
              <a:gd name="T13" fmla="*/ 1762 h 1762"/>
              <a:gd name="T14" fmla="*/ 9632 w 9632"/>
              <a:gd name="T15" fmla="*/ 1517 h 1762"/>
              <a:gd name="T16" fmla="*/ 9632 w 9632"/>
              <a:gd name="T17" fmla="*/ 157 h 1762"/>
              <a:gd name="T18" fmla="*/ 7351 w 9632"/>
              <a:gd name="T19" fmla="*/ 423 h 1762"/>
              <a:gd name="T20" fmla="*/ 2480 w 9632"/>
              <a:gd name="T21" fmla="*/ 0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32" h="1762">
                <a:moveTo>
                  <a:pt x="2480" y="0"/>
                </a:moveTo>
                <a:lnTo>
                  <a:pt x="2480" y="0"/>
                </a:lnTo>
                <a:cubicBezTo>
                  <a:pt x="1670" y="0"/>
                  <a:pt x="547" y="143"/>
                  <a:pt x="0" y="245"/>
                </a:cubicBezTo>
                <a:lnTo>
                  <a:pt x="0" y="1561"/>
                </a:lnTo>
                <a:cubicBezTo>
                  <a:pt x="1034" y="1287"/>
                  <a:pt x="1993" y="1150"/>
                  <a:pt x="2738" y="1139"/>
                </a:cubicBezTo>
                <a:cubicBezTo>
                  <a:pt x="2768" y="1138"/>
                  <a:pt x="2798" y="1138"/>
                  <a:pt x="2828" y="1138"/>
                </a:cubicBezTo>
                <a:cubicBezTo>
                  <a:pt x="4385" y="1138"/>
                  <a:pt x="5650" y="1762"/>
                  <a:pt x="7412" y="1762"/>
                </a:cubicBezTo>
                <a:cubicBezTo>
                  <a:pt x="8166" y="1762"/>
                  <a:pt x="8938" y="1613"/>
                  <a:pt x="9632" y="1517"/>
                </a:cubicBezTo>
                <a:lnTo>
                  <a:pt x="9632" y="157"/>
                </a:lnTo>
                <a:cubicBezTo>
                  <a:pt x="8891" y="249"/>
                  <a:pt x="8238" y="406"/>
                  <a:pt x="7351" y="423"/>
                </a:cubicBezTo>
                <a:cubicBezTo>
                  <a:pt x="5463" y="418"/>
                  <a:pt x="5007" y="0"/>
                  <a:pt x="2480" y="0"/>
                </a:cubicBezTo>
                <a:close/>
              </a:path>
            </a:pathLst>
          </a:custGeom>
          <a:solidFill>
            <a:srgbClr val="85A9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231"/>
              </a:spcAft>
            </a:pPr>
            <a:r>
              <a:rPr lang="pt-BR" sz="1354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pt-BR" sz="1354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-1636" y="4382694"/>
            <a:ext cx="12197590" cy="968618"/>
          </a:xfrm>
          <a:custGeom>
            <a:avLst/>
            <a:gdLst>
              <a:gd name="T0" fmla="*/ 0 w 9632"/>
              <a:gd name="T1" fmla="*/ 580 h 985"/>
              <a:gd name="T2" fmla="*/ 0 w 9632"/>
              <a:gd name="T3" fmla="*/ 580 h 985"/>
              <a:gd name="T4" fmla="*/ 4971 w 9632"/>
              <a:gd name="T5" fmla="*/ 0 h 985"/>
              <a:gd name="T6" fmla="*/ 9632 w 9632"/>
              <a:gd name="T7" fmla="*/ 413 h 985"/>
              <a:gd name="T8" fmla="*/ 9632 w 9632"/>
              <a:gd name="T9" fmla="*/ 740 h 985"/>
              <a:gd name="T10" fmla="*/ 7412 w 9632"/>
              <a:gd name="T11" fmla="*/ 985 h 985"/>
              <a:gd name="T12" fmla="*/ 2737 w 9632"/>
              <a:gd name="T13" fmla="*/ 362 h 985"/>
              <a:gd name="T14" fmla="*/ 0 w 9632"/>
              <a:gd name="T15" fmla="*/ 784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32" h="985">
                <a:moveTo>
                  <a:pt x="0" y="580"/>
                </a:moveTo>
                <a:lnTo>
                  <a:pt x="0" y="580"/>
                </a:lnTo>
                <a:cubicBezTo>
                  <a:pt x="969" y="454"/>
                  <a:pt x="2838" y="0"/>
                  <a:pt x="4971" y="0"/>
                </a:cubicBezTo>
                <a:cubicBezTo>
                  <a:pt x="7133" y="0"/>
                  <a:pt x="8501" y="310"/>
                  <a:pt x="9632" y="413"/>
                </a:cubicBezTo>
                <a:lnTo>
                  <a:pt x="9632" y="740"/>
                </a:lnTo>
                <a:cubicBezTo>
                  <a:pt x="8938" y="836"/>
                  <a:pt x="8166" y="985"/>
                  <a:pt x="7412" y="985"/>
                </a:cubicBezTo>
                <a:cubicBezTo>
                  <a:pt x="5616" y="985"/>
                  <a:pt x="4337" y="336"/>
                  <a:pt x="2737" y="362"/>
                </a:cubicBezTo>
                <a:cubicBezTo>
                  <a:pt x="1993" y="373"/>
                  <a:pt x="1034" y="510"/>
                  <a:pt x="0" y="784"/>
                </a:cubicBezTo>
              </a:path>
            </a:pathLst>
          </a:custGeom>
          <a:solidFill>
            <a:srgbClr val="006843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231"/>
              </a:spcAft>
            </a:pPr>
            <a:r>
              <a:rPr lang="pt-BR" sz="1354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pt-BR" sz="1354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-15297" y="4713762"/>
            <a:ext cx="12202338" cy="1425884"/>
          </a:xfrm>
          <a:custGeom>
            <a:avLst/>
            <a:gdLst>
              <a:gd name="T0" fmla="*/ 2737 w 9632"/>
              <a:gd name="T1" fmla="*/ 25 h 1451"/>
              <a:gd name="T2" fmla="*/ 2737 w 9632"/>
              <a:gd name="T3" fmla="*/ 25 h 1451"/>
              <a:gd name="T4" fmla="*/ 7412 w 9632"/>
              <a:gd name="T5" fmla="*/ 648 h 1451"/>
              <a:gd name="T6" fmla="*/ 9632 w 9632"/>
              <a:gd name="T7" fmla="*/ 403 h 1451"/>
              <a:gd name="T8" fmla="*/ 9632 w 9632"/>
              <a:gd name="T9" fmla="*/ 818 h 1451"/>
              <a:gd name="T10" fmla="*/ 8649 w 9632"/>
              <a:gd name="T11" fmla="*/ 762 h 1451"/>
              <a:gd name="T12" fmla="*/ 3048 w 9632"/>
              <a:gd name="T13" fmla="*/ 1451 h 1451"/>
              <a:gd name="T14" fmla="*/ 0 w 9632"/>
              <a:gd name="T15" fmla="*/ 1104 h 1451"/>
              <a:gd name="T16" fmla="*/ 0 w 9632"/>
              <a:gd name="T17" fmla="*/ 447 h 1451"/>
              <a:gd name="T18" fmla="*/ 2737 w 9632"/>
              <a:gd name="T19" fmla="*/ 25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32" h="1451">
                <a:moveTo>
                  <a:pt x="2737" y="25"/>
                </a:moveTo>
                <a:lnTo>
                  <a:pt x="2737" y="25"/>
                </a:lnTo>
                <a:cubicBezTo>
                  <a:pt x="4337" y="0"/>
                  <a:pt x="5616" y="648"/>
                  <a:pt x="7412" y="648"/>
                </a:cubicBezTo>
                <a:cubicBezTo>
                  <a:pt x="8166" y="648"/>
                  <a:pt x="8938" y="499"/>
                  <a:pt x="9632" y="403"/>
                </a:cubicBezTo>
                <a:lnTo>
                  <a:pt x="9632" y="818"/>
                </a:lnTo>
                <a:cubicBezTo>
                  <a:pt x="9397" y="796"/>
                  <a:pt x="8987" y="762"/>
                  <a:pt x="8649" y="762"/>
                </a:cubicBezTo>
                <a:cubicBezTo>
                  <a:pt x="6947" y="762"/>
                  <a:pt x="5024" y="1451"/>
                  <a:pt x="3048" y="1451"/>
                </a:cubicBezTo>
                <a:cubicBezTo>
                  <a:pt x="1651" y="1451"/>
                  <a:pt x="565" y="1247"/>
                  <a:pt x="0" y="1104"/>
                </a:cubicBezTo>
                <a:lnTo>
                  <a:pt x="0" y="447"/>
                </a:lnTo>
                <a:cubicBezTo>
                  <a:pt x="1034" y="173"/>
                  <a:pt x="1993" y="36"/>
                  <a:pt x="2737" y="25"/>
                </a:cubicBezTo>
                <a:close/>
              </a:path>
            </a:pathLst>
          </a:custGeom>
          <a:solidFill>
            <a:srgbClr val="502800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231"/>
              </a:spcAft>
            </a:pPr>
            <a:r>
              <a:rPr lang="pt-BR" sz="1354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pt-BR" sz="1354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0DC303-A84C-4CAE-9AB5-1791E40E615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380469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914729" y="6556375"/>
            <a:ext cx="389467" cy="215900"/>
          </a:xfrm>
        </p:spPr>
        <p:txBody>
          <a:bodyPr/>
          <a:lstStyle>
            <a:lvl1pPr>
              <a:defRPr/>
            </a:lvl1pPr>
          </a:lstStyle>
          <a:p>
            <a:fld id="{F2221EA2-DB5F-4CA2-A3FB-4A5FEB6647D7}" type="slidenum">
              <a:rPr lang="pt-BR"/>
              <a:pPr/>
              <a:t>‹nº›</a:t>
            </a:fld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462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28868A-F3D8-4537-9681-CCBC60890491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462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7C01F8-0353-4E54-9330-2CE0FE8C917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3B2D4-89B8-4AF0-A378-F9F0BEBC056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### DIVER\### CA\Logos\LogoBota9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4330" y="5464208"/>
            <a:ext cx="142875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17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98" y="555171"/>
            <a:ext cx="12574194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5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832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16"/>
            <a:ext cx="12192000" cy="101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592147" y="6558975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98A00-CE29-43B7-BACF-6AF5455FF18F}" type="slidenum">
              <a:rPr kumimoji="0" lang="pt-BR" sz="1108" b="1" i="0" u="none" strike="noStrike" kern="1200" cap="none" spc="0" normalizeH="0" baseline="0" noProof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112544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08" b="1" i="0" u="none" strike="noStrike" kern="1200" cap="none" spc="0" normalizeH="0" baseline="0" noProof="0" dirty="0">
              <a:ln>
                <a:noFill/>
              </a:ln>
              <a:solidFill>
                <a:srgbClr val="74767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592147" y="6558975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98A00-CE29-43B7-BACF-6AF5455FF18F}" type="slidenum">
              <a:rPr kumimoji="0" lang="pt-BR" sz="1108" b="1" i="0" u="none" strike="noStrike" kern="1200" cap="none" spc="0" normalizeH="0" baseline="0" noProof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112544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08" b="1" i="0" u="none" strike="noStrike" kern="1200" cap="none" spc="0" normalizeH="0" baseline="0" noProof="0" dirty="0">
              <a:ln>
                <a:noFill/>
              </a:ln>
              <a:solidFill>
                <a:srgbClr val="74767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-bola-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FB6493B-E860-4997-AF11-0F6225DA4B48}"/>
              </a:ext>
            </a:extLst>
          </p:cNvPr>
          <p:cNvSpPr/>
          <p:nvPr userDrawn="1"/>
        </p:nvSpPr>
        <p:spPr bwMode="auto">
          <a:xfrm>
            <a:off x="582816" y="6513618"/>
            <a:ext cx="261257" cy="261257"/>
          </a:xfrm>
          <a:prstGeom prst="ellipse">
            <a:avLst/>
          </a:prstGeom>
          <a:solidFill>
            <a:srgbClr val="FDD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520987" y="6568122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98A00-CE29-43B7-BACF-6AF5455FF18F}" type="slidenum">
              <a:rPr kumimoji="0" lang="pt-BR" sz="9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112544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08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F5337A-0B55-4029-857D-55B70174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5003"/>
            <a:ext cx="8619203" cy="720725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7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-bola-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1690432" y="6409316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2544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98A00-CE29-43B7-BACF-6AF5455FF18F}" type="slidenum">
              <a:rPr kumimoji="0" lang="pt-B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112544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08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F5337A-0B55-4029-857D-55B70174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5003"/>
            <a:ext cx="8619203" cy="720725"/>
          </a:xfrm>
        </p:spPr>
        <p:txBody>
          <a:bodyPr/>
          <a:lstStyle>
            <a:lvl1pPr algn="l"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E994DB8-BA84-4A73-AC78-0177D79D449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602065" y="421341"/>
            <a:ext cx="0" cy="61080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C5C3A3-BE4C-40B0-B08C-BE80A378C68B}"/>
              </a:ext>
            </a:extLst>
          </p:cNvPr>
          <p:cNvSpPr txBox="1"/>
          <p:nvPr userDrawn="1"/>
        </p:nvSpPr>
        <p:spPr>
          <a:xfrm>
            <a:off x="6016365" y="6354617"/>
            <a:ext cx="5497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de Uso de Marca      </a:t>
            </a:r>
            <a:r>
              <a:rPr lang="pt-BR" sz="1000" dirty="0">
                <a:solidFill>
                  <a:srgbClr val="FDD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TRILHAS</a:t>
            </a:r>
          </a:p>
        </p:txBody>
      </p:sp>
    </p:spTree>
    <p:extLst>
      <p:ext uri="{BB962C8B-B14F-4D97-AF65-F5344CB8AC3E}">
        <p14:creationId xmlns:p14="http://schemas.microsoft.com/office/powerpoint/2010/main" val="399093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923" b="1" cap="all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latin typeface="+mj-lt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00113" y="6556375"/>
            <a:ext cx="389467" cy="215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5FB1FA1-A01A-4475-B33A-89D03E08D4A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16"/>
            <a:ext cx="12192000" cy="101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969" y="1076106"/>
            <a:ext cx="5414433" cy="5094507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076106"/>
            <a:ext cx="5414433" cy="5094507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23943EF-EAF7-4C8F-B6DC-2424C5C95A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>
                <a:latin typeface="+mj-lt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4">
                <a:latin typeface="+mj-lt"/>
              </a:defRPr>
            </a:lvl1pPr>
            <a:lvl2pPr>
              <a:defRPr sz="2462">
                <a:latin typeface="+mj-lt"/>
              </a:defRPr>
            </a:lvl2pPr>
            <a:lvl3pPr>
              <a:defRPr sz="2215">
                <a:latin typeface="+mj-lt"/>
              </a:defRPr>
            </a:lvl3pPr>
            <a:lvl4pPr>
              <a:defRPr sz="1969">
                <a:latin typeface="+mj-lt"/>
              </a:defRPr>
            </a:lvl4pPr>
            <a:lvl5pPr>
              <a:defRPr sz="1969">
                <a:latin typeface="+mj-lt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954" b="1">
                <a:latin typeface="+mj-lt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954">
                <a:latin typeface="+mj-lt"/>
              </a:defRPr>
            </a:lvl1pPr>
            <a:lvl2pPr>
              <a:defRPr sz="2462">
                <a:latin typeface="+mj-lt"/>
              </a:defRPr>
            </a:lvl2pPr>
            <a:lvl3pPr>
              <a:defRPr sz="2215">
                <a:latin typeface="+mj-lt"/>
              </a:defRPr>
            </a:lvl3pPr>
            <a:lvl4pPr>
              <a:defRPr sz="1969">
                <a:latin typeface="+mj-lt"/>
              </a:defRPr>
            </a:lvl4pPr>
            <a:lvl5pPr>
              <a:defRPr sz="1969">
                <a:latin typeface="+mj-lt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841591E-839C-4B47-B48F-1398AD9BB3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16"/>
            <a:ext cx="12192000" cy="101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0DC303-A84C-4CAE-9AB5-1791E40E615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5003"/>
            <a:ext cx="11191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19200"/>
            <a:ext cx="1119187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00112" y="6556375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8" b="1">
                <a:solidFill>
                  <a:srgbClr val="747678"/>
                </a:solidFill>
                <a:latin typeface="+mj-lt"/>
              </a:defRPr>
            </a:lvl1pPr>
          </a:lstStyle>
          <a:p>
            <a:fld id="{166C62E3-36EF-44DF-AF4D-5DAE7A0088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0234" y="6556375"/>
            <a:ext cx="41888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8">
                <a:solidFill>
                  <a:srgbClr val="747678"/>
                </a:solidFill>
                <a:latin typeface="+mj-lt"/>
              </a:defRPr>
            </a:lvl1pPr>
          </a:lstStyle>
          <a:p>
            <a:r>
              <a:rPr lang="pt-BR" dirty="0"/>
              <a:t>Título da apresentação - 01/12/2010 (opcional)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51" r:id="rId6"/>
    <p:sldLayoutId id="2147483652" r:id="rId7"/>
    <p:sldLayoutId id="2147483653" r:id="rId8"/>
    <p:sldLayoutId id="2147483654" r:id="rId9"/>
    <p:sldLayoutId id="2147483662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3" r:id="rId16"/>
    <p:sldLayoutId id="2147483661" r:id="rId17"/>
    <p:sldLayoutId id="2147483664" r:id="rId18"/>
  </p:sldLayoutIdLs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pt-BR" sz="3200" b="1" kern="1200" dirty="0" smtClean="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2462" b="1">
          <a:solidFill>
            <a:srgbClr val="007E7A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65000"/>
        </a:spcBef>
        <a:spcAft>
          <a:spcPct val="0"/>
        </a:spcAft>
        <a:buFont typeface="Times" pitchFamily="18" charset="0"/>
        <a:defRPr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22041" indent="-281361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49945" indent="-28722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68078" indent="-277453" algn="l" rtl="0" eaLnBrk="1" fontAlgn="base" hangingPunct="1">
        <a:spcBef>
          <a:spcPct val="20000"/>
        </a:spcBef>
        <a:spcAft>
          <a:spcPct val="0"/>
        </a:spcAft>
        <a:buChar char="-"/>
        <a:defRPr sz="1723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2194" indent="-193436" algn="l" rtl="0" eaLnBrk="1" fontAlgn="base" hangingPunct="1">
        <a:spcBef>
          <a:spcPct val="20000"/>
        </a:spcBef>
        <a:spcAft>
          <a:spcPct val="0"/>
        </a:spcAft>
        <a:buChar char="•"/>
        <a:defRPr sz="1723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64916" indent="-193436" algn="l" rtl="0" eaLnBrk="1" fontAlgn="base" hangingPunct="1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</a:defRPr>
      </a:lvl6pPr>
      <a:lvl7pPr marL="2727637" indent="-193436" algn="l" rtl="0" eaLnBrk="1" fontAlgn="base" hangingPunct="1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</a:defRPr>
      </a:lvl7pPr>
      <a:lvl8pPr marL="3290359" indent="-193436" algn="l" rtl="0" eaLnBrk="1" fontAlgn="base" hangingPunct="1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</a:defRPr>
      </a:lvl8pPr>
      <a:lvl9pPr marL="3853081" indent="-193436" algn="l" rtl="0" eaLnBrk="1" fontAlgn="base" hangingPunct="1">
        <a:spcBef>
          <a:spcPct val="20000"/>
        </a:spcBef>
        <a:spcAft>
          <a:spcPct val="0"/>
        </a:spcAft>
        <a:buChar char="•"/>
        <a:defRPr sz="172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98987-3483-454D-8C61-4E122205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 “Trilhas do Brasil”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4543401-1636-4CF3-BBEA-8885DC8C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77" y="465365"/>
            <a:ext cx="5270946" cy="291662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371B6D7-404A-4364-929D-7A7E5954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34" y="3570100"/>
            <a:ext cx="5094232" cy="2694065"/>
          </a:xfrm>
          <a:prstGeom prst="rect">
            <a:avLst/>
          </a:prstGeom>
        </p:spPr>
      </p:pic>
      <p:sp>
        <p:nvSpPr>
          <p:cNvPr id="21" name="Espaço Reservado para Conteúdo 5">
            <a:extLst>
              <a:ext uri="{FF2B5EF4-FFF2-40B4-BE49-F238E27FC236}">
                <a16:creationId xmlns:a16="http://schemas.microsoft.com/office/drawing/2014/main" id="{2D1BFE3C-53ED-44B8-97F8-7C273B86065E}"/>
              </a:ext>
            </a:extLst>
          </p:cNvPr>
          <p:cNvSpPr txBox="1">
            <a:spLocks/>
          </p:cNvSpPr>
          <p:nvPr/>
        </p:nvSpPr>
        <p:spPr bwMode="auto">
          <a:xfrm>
            <a:off x="495300" y="1176338"/>
            <a:ext cx="4291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65000"/>
              </a:spcBef>
              <a:spcAft>
                <a:spcPct val="0"/>
              </a:spcAft>
              <a:buFont typeface="Times" pitchFamily="18" charset="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22041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49945" indent="-28722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8078" indent="-27745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723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194" indent="-193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23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164916" indent="-193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23">
                <a:solidFill>
                  <a:schemeClr val="tx1"/>
                </a:solidFill>
                <a:latin typeface="+mn-lt"/>
              </a:defRPr>
            </a:lvl6pPr>
            <a:lvl7pPr marL="2727637" indent="-193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23">
                <a:solidFill>
                  <a:schemeClr val="tx1"/>
                </a:solidFill>
                <a:latin typeface="+mn-lt"/>
              </a:defRPr>
            </a:lvl7pPr>
            <a:lvl8pPr marL="3290359" indent="-193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23">
                <a:solidFill>
                  <a:schemeClr val="tx1"/>
                </a:solidFill>
                <a:latin typeface="+mn-lt"/>
              </a:defRPr>
            </a:lvl8pPr>
            <a:lvl9pPr marL="3853081" indent="-193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2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Para fazer a adequação das </a:t>
            </a:r>
            <a:r>
              <a:rPr lang="pt-BR" sz="18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trilhas correlatas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ao padrão da marca </a:t>
            </a:r>
            <a:r>
              <a:rPr lang="pt-BR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“Trilhas do Brasil”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siga os passos abaixo:</a:t>
            </a:r>
          </a:p>
          <a:p>
            <a:r>
              <a:rPr lang="pt-BR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1-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Faça o download do </a:t>
            </a:r>
            <a:r>
              <a:rPr lang="pt-BR" sz="1800" i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template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no link abaixo: </a:t>
            </a:r>
          </a:p>
          <a:p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Link....</a:t>
            </a:r>
          </a:p>
          <a:p>
            <a:r>
              <a:rPr lang="pt-BR" sz="1800" b="1" ker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2-</a:t>
            </a:r>
            <a:r>
              <a:rPr lang="pt-BR" sz="1800" ker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Abra o </a:t>
            </a:r>
            <a:r>
              <a:rPr lang="pt-BR" sz="1800" i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template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no Power Point ou qualquer outro editor de arquivo </a:t>
            </a:r>
            <a:r>
              <a:rPr lang="pt-BR" sz="1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pptx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;</a:t>
            </a:r>
          </a:p>
          <a:p>
            <a:r>
              <a:rPr lang="pt-BR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3-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Escreva o nome da trilha no local determinado;</a:t>
            </a:r>
          </a:p>
          <a:p>
            <a:r>
              <a:rPr lang="pt-BR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4-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Insira a pegada no local determinado;</a:t>
            </a:r>
          </a:p>
          <a:p>
            <a:r>
              <a:rPr lang="pt-BR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5-</a:t>
            </a:r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Salve o arquivo como imagem (PNG ou JPG).</a:t>
            </a:r>
          </a:p>
          <a:p>
            <a:r>
              <a:rPr lang="pt-BR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Agora é só usar a marca no padrão “Trilhas do Brasil”!</a:t>
            </a:r>
            <a:endParaRPr lang="pt-BR" sz="2000" kern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6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FF7CBC-AC7D-4A0D-BB9F-333830E87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1" y="641548"/>
            <a:ext cx="11843757" cy="5574903"/>
          </a:xfrm>
          <a:prstGeom prst="rect">
            <a:avLst/>
          </a:prstGeom>
          <a:effectLst/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D4B5C49-CCD4-4B72-8EFB-602340FE4147}"/>
              </a:ext>
            </a:extLst>
          </p:cNvPr>
          <p:cNvCxnSpPr/>
          <p:nvPr/>
        </p:nvCxnSpPr>
        <p:spPr bwMode="auto">
          <a:xfrm>
            <a:off x="39288" y="1240487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B7960A5-FED4-4BC2-9701-BB5D32222727}"/>
              </a:ext>
            </a:extLst>
          </p:cNvPr>
          <p:cNvCxnSpPr/>
          <p:nvPr/>
        </p:nvCxnSpPr>
        <p:spPr bwMode="auto">
          <a:xfrm>
            <a:off x="39593" y="5338686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CE5573C-205A-4A75-94F9-92A8E4AF086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0586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82E97B6-7E2E-4847-BF41-614ADCB1B1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928443" y="-26433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F27CF30-E9E0-4C99-B156-36D481785E44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4007" y="-235756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1A22F3F-0A65-4ED6-A937-8F1990266030}"/>
              </a:ext>
            </a:extLst>
          </p:cNvPr>
          <p:cNvCxnSpPr>
            <a:cxnSpLocks/>
          </p:cNvCxnSpPr>
          <p:nvPr/>
        </p:nvCxnSpPr>
        <p:spPr bwMode="auto">
          <a:xfrm flipH="1">
            <a:off x="9898214" y="-147663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6CEFE82-A327-40C8-9D1A-87C3E460A2E6}"/>
              </a:ext>
            </a:extLst>
          </p:cNvPr>
          <p:cNvSpPr txBox="1"/>
          <p:nvPr/>
        </p:nvSpPr>
        <p:spPr>
          <a:xfrm>
            <a:off x="4279969" y="2358438"/>
            <a:ext cx="6434171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Trilha / Caminho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01E48F-9AF0-487E-BAB0-3F7910C4869E}"/>
              </a:ext>
            </a:extLst>
          </p:cNvPr>
          <p:cNvSpPr txBox="1"/>
          <p:nvPr/>
        </p:nvSpPr>
        <p:spPr>
          <a:xfrm>
            <a:off x="4276297" y="3136483"/>
            <a:ext cx="6434171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pt-BR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5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pt-BR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5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pt-BR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332326B-8A2A-4CEB-BAC2-3289AA609031}"/>
              </a:ext>
            </a:extLst>
          </p:cNvPr>
          <p:cNvCxnSpPr/>
          <p:nvPr/>
        </p:nvCxnSpPr>
        <p:spPr bwMode="auto">
          <a:xfrm>
            <a:off x="42562" y="3049829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C2ACBAB-6435-4EBA-AFDD-CFCEA770FAB1}"/>
              </a:ext>
            </a:extLst>
          </p:cNvPr>
          <p:cNvCxnSpPr/>
          <p:nvPr/>
        </p:nvCxnSpPr>
        <p:spPr bwMode="auto">
          <a:xfrm>
            <a:off x="43489" y="3823313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772928-4ABE-4E6C-9566-59A188D50BE9}"/>
              </a:ext>
            </a:extLst>
          </p:cNvPr>
          <p:cNvSpPr txBox="1"/>
          <p:nvPr/>
        </p:nvSpPr>
        <p:spPr>
          <a:xfrm>
            <a:off x="4148111" y="6139303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Altere a pegada da trilha </a:t>
            </a:r>
            <a:r>
              <a:rPr lang="pt-BR" u="sng" dirty="0"/>
              <a:t>aqui</a:t>
            </a:r>
          </a:p>
        </p:txBody>
      </p:sp>
      <p:cxnSp>
        <p:nvCxnSpPr>
          <p:cNvPr id="5" name="Conector: Curvo 4">
            <a:extLst>
              <a:ext uri="{FF2B5EF4-FFF2-40B4-BE49-F238E27FC236}">
                <a16:creationId xmlns:a16="http://schemas.microsoft.com/office/drawing/2014/main" id="{789C81F3-C500-441C-9664-EA4DA6916F55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rot="10800000">
            <a:off x="3332199" y="5421322"/>
            <a:ext cx="815913" cy="948815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B6C0E77-90DA-4CF8-A2AA-FE2A78A575DF}"/>
              </a:ext>
            </a:extLst>
          </p:cNvPr>
          <p:cNvSpPr txBox="1"/>
          <p:nvPr/>
        </p:nvSpPr>
        <p:spPr>
          <a:xfrm>
            <a:off x="6467428" y="340170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Altere para o nome de trilha </a:t>
            </a:r>
            <a:r>
              <a:rPr lang="pt-BR" u="sng" dirty="0"/>
              <a:t>aqui</a:t>
            </a:r>
          </a:p>
        </p:txBody>
      </p:sp>
      <p:cxnSp>
        <p:nvCxnSpPr>
          <p:cNvPr id="27" name="Conector: Curvo 26">
            <a:extLst>
              <a:ext uri="{FF2B5EF4-FFF2-40B4-BE49-F238E27FC236}">
                <a16:creationId xmlns:a16="http://schemas.microsoft.com/office/drawing/2014/main" id="{2D907C9B-D66E-4A74-8CC2-66EDB504AC68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rot="10800000" flipV="1">
            <a:off x="5155934" y="571003"/>
            <a:ext cx="1311494" cy="181584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5BB889D8-C9DB-433F-887D-E513290C4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0" y="1249687"/>
            <a:ext cx="1645129" cy="410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06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E6D1EBF-05FB-4D31-862B-BBCD9B28A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729000"/>
            <a:ext cx="5400000" cy="54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2D053E2-970E-40E3-8435-D1DE6FA48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3" y="729000"/>
            <a:ext cx="5400000" cy="540000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8EC8C73-7C64-46A4-B1EC-EFC736B13DEE}"/>
              </a:ext>
            </a:extLst>
          </p:cNvPr>
          <p:cNvCxnSpPr/>
          <p:nvPr/>
        </p:nvCxnSpPr>
        <p:spPr bwMode="auto">
          <a:xfrm>
            <a:off x="39288" y="1411937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92A50DE-86DD-4D93-A480-6D81ECFB021D}"/>
              </a:ext>
            </a:extLst>
          </p:cNvPr>
          <p:cNvCxnSpPr/>
          <p:nvPr/>
        </p:nvCxnSpPr>
        <p:spPr bwMode="auto">
          <a:xfrm>
            <a:off x="39593" y="5071986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59BC6C4-BEC0-4885-83D4-D3AE036A038D}"/>
              </a:ext>
            </a:extLst>
          </p:cNvPr>
          <p:cNvCxnSpPr>
            <a:cxnSpLocks/>
          </p:cNvCxnSpPr>
          <p:nvPr/>
        </p:nvCxnSpPr>
        <p:spPr bwMode="auto">
          <a:xfrm flipH="1">
            <a:off x="2371069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008CDE0-A1B1-4ACA-B023-915CF93435FD}"/>
              </a:ext>
            </a:extLst>
          </p:cNvPr>
          <p:cNvCxnSpPr>
            <a:cxnSpLocks/>
          </p:cNvCxnSpPr>
          <p:nvPr/>
        </p:nvCxnSpPr>
        <p:spPr bwMode="auto">
          <a:xfrm flipH="1">
            <a:off x="3840543" y="-26433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49A0179-B712-48A5-94C5-0F8A6952A3A1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5436" y="-514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F35C740-B597-4C2B-828F-0B0601477811}"/>
              </a:ext>
            </a:extLst>
          </p:cNvPr>
          <p:cNvCxnSpPr>
            <a:cxnSpLocks/>
          </p:cNvCxnSpPr>
          <p:nvPr/>
        </p:nvCxnSpPr>
        <p:spPr bwMode="auto">
          <a:xfrm flipH="1">
            <a:off x="9917493" y="-11193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5FF947-9315-4B9A-9D9F-99F0520B2D98}"/>
              </a:ext>
            </a:extLst>
          </p:cNvPr>
          <p:cNvSpPr txBox="1"/>
          <p:nvPr/>
        </p:nvSpPr>
        <p:spPr>
          <a:xfrm>
            <a:off x="3644257" y="6092650"/>
            <a:ext cx="42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Altere a pegada da trilha </a:t>
            </a:r>
            <a:r>
              <a:rPr lang="pt-BR" u="sng" dirty="0"/>
              <a:t>aqui</a:t>
            </a:r>
          </a:p>
        </p:txBody>
      </p:sp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id="{0CC1A9F9-89CC-441E-8E76-34EEF9DAB8CF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>
            <a:off x="2929823" y="5446063"/>
            <a:ext cx="714435" cy="87742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ector: Curvo 30">
            <a:extLst>
              <a:ext uri="{FF2B5EF4-FFF2-40B4-BE49-F238E27FC236}">
                <a16:creationId xmlns:a16="http://schemas.microsoft.com/office/drawing/2014/main" id="{26298F8A-FA7F-47A3-8ED9-1D6AA575F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7934911" y="5549658"/>
            <a:ext cx="1224000" cy="79200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E7BB8811-A525-45B8-B7D1-4B7231DDF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34" y="1411362"/>
            <a:ext cx="1467628" cy="36612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10CD4DF-E178-4744-A5E3-EFD7DE69A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21" y="1423769"/>
            <a:ext cx="1467628" cy="366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09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A448385-3D78-4F44-848C-AB88F9C5F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54" y="153234"/>
            <a:ext cx="4795644" cy="5979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5DE36B-82BD-4B03-B294-9188F5BC4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6" y="157388"/>
            <a:ext cx="4795645" cy="597960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8EC8C73-7C64-46A4-B1EC-EFC736B13DEE}"/>
              </a:ext>
            </a:extLst>
          </p:cNvPr>
          <p:cNvCxnSpPr/>
          <p:nvPr/>
        </p:nvCxnSpPr>
        <p:spPr bwMode="auto">
          <a:xfrm>
            <a:off x="124206" y="1229950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92A50DE-86DD-4D93-A480-6D81ECFB021D}"/>
              </a:ext>
            </a:extLst>
          </p:cNvPr>
          <p:cNvCxnSpPr/>
          <p:nvPr/>
        </p:nvCxnSpPr>
        <p:spPr bwMode="auto">
          <a:xfrm>
            <a:off x="243698" y="5668005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5FF947-9315-4B9A-9D9F-99F0520B2D98}"/>
              </a:ext>
            </a:extLst>
          </p:cNvPr>
          <p:cNvSpPr txBox="1"/>
          <p:nvPr/>
        </p:nvSpPr>
        <p:spPr>
          <a:xfrm>
            <a:off x="3712291" y="6238947"/>
            <a:ext cx="42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Altere a pegada da trilha </a:t>
            </a:r>
            <a:r>
              <a:rPr lang="pt-BR" u="sng" dirty="0"/>
              <a:t>aqui</a:t>
            </a:r>
          </a:p>
        </p:txBody>
      </p:sp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id="{0CC1A9F9-89CC-441E-8E76-34EEF9DAB8C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938180" y="5722967"/>
            <a:ext cx="714435" cy="72000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ector: Curvo 30">
            <a:extLst>
              <a:ext uri="{FF2B5EF4-FFF2-40B4-BE49-F238E27FC236}">
                <a16:creationId xmlns:a16="http://schemas.microsoft.com/office/drawing/2014/main" id="{26298F8A-FA7F-47A3-8ED9-1D6AA575F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77356" y="5764201"/>
            <a:ext cx="1224000" cy="79200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rgbClr val="FDDC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A58E275-8A55-4289-ACC1-CB7D0A344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01" y="1229950"/>
            <a:ext cx="1785109" cy="4453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B82D1B-B7A0-4109-B239-28BC5FE5A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3" y="1229950"/>
            <a:ext cx="1785109" cy="4453200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ECBCDCF-5918-4DAD-97AE-8AC04EB6EC6C}"/>
              </a:ext>
            </a:extLst>
          </p:cNvPr>
          <p:cNvCxnSpPr>
            <a:cxnSpLocks/>
          </p:cNvCxnSpPr>
          <p:nvPr/>
        </p:nvCxnSpPr>
        <p:spPr bwMode="auto">
          <a:xfrm flipH="1">
            <a:off x="2101562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EBAB668-328D-43FD-9C55-AB9EC320BCF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90606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2E17D47-221D-473C-BBE0-2206828FD147}"/>
              </a:ext>
            </a:extLst>
          </p:cNvPr>
          <p:cNvCxnSpPr>
            <a:cxnSpLocks/>
          </p:cNvCxnSpPr>
          <p:nvPr/>
        </p:nvCxnSpPr>
        <p:spPr bwMode="auto">
          <a:xfrm flipH="1">
            <a:off x="8409604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E3BA596-0E61-4725-A9E1-6E67F574B0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85400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484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A0DE272-186C-4C0C-A0B3-68886C8BC28E}"/>
              </a:ext>
            </a:extLst>
          </p:cNvPr>
          <p:cNvSpPr/>
          <p:nvPr/>
        </p:nvSpPr>
        <p:spPr bwMode="auto">
          <a:xfrm>
            <a:off x="7861747" y="818867"/>
            <a:ext cx="2786400" cy="531354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6BE8FC-B73F-4332-A2D4-D7FD83D0C49F}"/>
              </a:ext>
            </a:extLst>
          </p:cNvPr>
          <p:cNvSpPr/>
          <p:nvPr/>
        </p:nvSpPr>
        <p:spPr bwMode="auto">
          <a:xfrm>
            <a:off x="1610434" y="818866"/>
            <a:ext cx="2786400" cy="5313545"/>
          </a:xfrm>
          <a:prstGeom prst="rect">
            <a:avLst/>
          </a:prstGeom>
          <a:solidFill>
            <a:srgbClr val="FD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8EC8C73-7C64-46A4-B1EC-EFC736B13DEE}"/>
              </a:ext>
            </a:extLst>
          </p:cNvPr>
          <p:cNvCxnSpPr/>
          <p:nvPr/>
        </p:nvCxnSpPr>
        <p:spPr bwMode="auto">
          <a:xfrm>
            <a:off x="124206" y="1229950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92A50DE-86DD-4D93-A480-6D81ECFB021D}"/>
              </a:ext>
            </a:extLst>
          </p:cNvPr>
          <p:cNvCxnSpPr/>
          <p:nvPr/>
        </p:nvCxnSpPr>
        <p:spPr bwMode="auto">
          <a:xfrm>
            <a:off x="243698" y="5668005"/>
            <a:ext cx="12180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5FF947-9315-4B9A-9D9F-99F0520B2D98}"/>
              </a:ext>
            </a:extLst>
          </p:cNvPr>
          <p:cNvSpPr txBox="1"/>
          <p:nvPr/>
        </p:nvSpPr>
        <p:spPr>
          <a:xfrm>
            <a:off x="3712291" y="6238947"/>
            <a:ext cx="42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Altere a pegada da trilha </a:t>
            </a:r>
            <a:r>
              <a:rPr lang="pt-BR" u="sng" dirty="0"/>
              <a:t>aqui</a:t>
            </a:r>
          </a:p>
        </p:txBody>
      </p:sp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id="{0CC1A9F9-89CC-441E-8E76-34EEF9DAB8C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938180" y="5722967"/>
            <a:ext cx="714435" cy="72000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ector: Curvo 30">
            <a:extLst>
              <a:ext uri="{FF2B5EF4-FFF2-40B4-BE49-F238E27FC236}">
                <a16:creationId xmlns:a16="http://schemas.microsoft.com/office/drawing/2014/main" id="{26298F8A-FA7F-47A3-8ED9-1D6AA575F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77356" y="5764201"/>
            <a:ext cx="1224000" cy="792000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rgbClr val="FDDC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D69FE74-39EF-4AF0-B797-C1E7FD28FCCC}"/>
              </a:ext>
            </a:extLst>
          </p:cNvPr>
          <p:cNvCxnSpPr>
            <a:cxnSpLocks/>
          </p:cNvCxnSpPr>
          <p:nvPr/>
        </p:nvCxnSpPr>
        <p:spPr bwMode="auto">
          <a:xfrm flipH="1">
            <a:off x="2092777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B1EB04CE-8409-4DF8-86A1-BC085B4F2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895073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06F79D6-67CC-4EA9-9E7A-C0361CC1EBB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74310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03FBFE7-E49C-44AE-BCCB-ED3019FED82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63357" y="-203881"/>
            <a:ext cx="0" cy="720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A39BC02A-7C94-431A-A6E1-BD7C9CF6D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82" y="1229950"/>
            <a:ext cx="1785109" cy="44532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AD114D1-27CC-407C-AA1B-2F7C717B0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92" y="1229950"/>
            <a:ext cx="1785109" cy="4453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642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582018-230B-4513-A780-39E1A847E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" y="185531"/>
            <a:ext cx="3582764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17DD2D-823E-4247-B7D2-81B3C3D59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74" y="185531"/>
            <a:ext cx="3582764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B38AF2-6750-4338-BE4B-F781100AF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70" y="185531"/>
            <a:ext cx="3582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72F1A53-604C-4240-8280-3E82B0FE0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2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0829593-FCB6-4825-8866-04E5BBF38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09" y="0"/>
            <a:ext cx="6858000" cy="6858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3CED37B-30C0-4570-AF70-C8ED94E6C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78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6589"/>
      </p:ext>
    </p:extLst>
  </p:cSld>
  <p:clrMapOvr>
    <a:masterClrMapping/>
  </p:clrMapOvr>
</p:sld>
</file>

<file path=ppt/theme/theme1.xml><?xml version="1.0" encoding="utf-8"?>
<a:theme xmlns:a="http://schemas.openxmlformats.org/drawingml/2006/main" name="c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767878"/>
        </a:dk1>
        <a:lt1>
          <a:srgbClr val="FFFFFF"/>
        </a:lt1>
        <a:dk2>
          <a:srgbClr val="919191"/>
        </a:dk2>
        <a:lt2>
          <a:srgbClr val="A09A34"/>
        </a:lt2>
        <a:accent1>
          <a:srgbClr val="E3DE2B"/>
        </a:accent1>
        <a:accent2>
          <a:srgbClr val="EDB111"/>
        </a:accent2>
        <a:accent3>
          <a:srgbClr val="FFFFFF"/>
        </a:accent3>
        <a:accent4>
          <a:srgbClr val="646565"/>
        </a:accent4>
        <a:accent5>
          <a:srgbClr val="EFECAC"/>
        </a:accent5>
        <a:accent6>
          <a:srgbClr val="D7A00E"/>
        </a:accent6>
        <a:hlink>
          <a:srgbClr val="808E60"/>
        </a:hlink>
        <a:folHlink>
          <a:srgbClr val="005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48187</TotalTime>
  <Words>134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Tahoma</vt:lpstr>
      <vt:lpstr>Times</vt:lpstr>
      <vt:lpstr>ca</vt:lpstr>
      <vt:lpstr>TEMPLATE “Trilhas do Brasil”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</dc:creator>
  <cp:lastModifiedBy>Hugo Castro</cp:lastModifiedBy>
  <cp:revision>954</cp:revision>
  <cp:lastPrinted>2008-11-17T18:06:56Z</cp:lastPrinted>
  <dcterms:created xsi:type="dcterms:W3CDTF">2014-09-01T21:15:36Z</dcterms:created>
  <dcterms:modified xsi:type="dcterms:W3CDTF">2021-08-10T20:28:20Z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c542d3-6316-42ad-9eaa-e82fa419e5f2_Enabled">
    <vt:lpwstr>true</vt:lpwstr>
  </property>
  <property fmtid="{D5CDD505-2E9C-101B-9397-08002B2CF9AE}" pid="3" name="MSIP_Label_3dc542d3-6316-42ad-9eaa-e82fa419e5f2_SetDate">
    <vt:lpwstr>2021-04-13T14:32:27Z</vt:lpwstr>
  </property>
  <property fmtid="{D5CDD505-2E9C-101B-9397-08002B2CF9AE}" pid="4" name="MSIP_Label_3dc542d3-6316-42ad-9eaa-e82fa419e5f2_Method">
    <vt:lpwstr>Standard</vt:lpwstr>
  </property>
  <property fmtid="{D5CDD505-2E9C-101B-9397-08002B2CF9AE}" pid="5" name="MSIP_Label_3dc542d3-6316-42ad-9eaa-e82fa419e5f2_Name">
    <vt:lpwstr>3dc542d3-6316-42ad-9eaa-e82fa419e5f2</vt:lpwstr>
  </property>
  <property fmtid="{D5CDD505-2E9C-101B-9397-08002B2CF9AE}" pid="6" name="MSIP_Label_3dc542d3-6316-42ad-9eaa-e82fa419e5f2_SiteId">
    <vt:lpwstr>a7cdc447-3b29-4b41-b73e-8a2cb54b06c6</vt:lpwstr>
  </property>
  <property fmtid="{D5CDD505-2E9C-101B-9397-08002B2CF9AE}" pid="7" name="MSIP_Label_3dc542d3-6316-42ad-9eaa-e82fa419e5f2_ActionId">
    <vt:lpwstr>0ccdc32f-d3b3-483b-8bcc-a0c7c3088529</vt:lpwstr>
  </property>
  <property fmtid="{D5CDD505-2E9C-101B-9397-08002B2CF9AE}" pid="8" name="MSIP_Label_3dc542d3-6316-42ad-9eaa-e82fa419e5f2_ContentBits">
    <vt:lpwstr>0</vt:lpwstr>
  </property>
</Properties>
</file>